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handoutMasterIdLst>
    <p:handoutMasterId r:id="rId18"/>
  </p:handoutMasterIdLst>
  <p:sldIdLst>
    <p:sldId id="274" r:id="rId2"/>
    <p:sldId id="276" r:id="rId3"/>
    <p:sldId id="587" r:id="rId4"/>
    <p:sldId id="588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86" r:id="rId14"/>
    <p:sldId id="528" r:id="rId15"/>
    <p:sldId id="4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smtClean="0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 smtClean="0"/>
              <a:t>Вмъкване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</a:t>
            </a:r>
            <a:r>
              <a:rPr lang="bg-BG" dirty="0" smtClean="0"/>
              <a:t>заместване -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 smtClean="0"/>
              <a:t>Заместване</a:t>
            </a:r>
            <a:r>
              <a:rPr lang="bg-BG" dirty="0" smtClean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Копиране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Маркира</a:t>
            </a:r>
            <a:r>
              <a:rPr lang="bg-BG" dirty="0" smtClean="0"/>
              <a:t> </a:t>
            </a:r>
            <a:r>
              <a:rPr lang="bg-BG" b="1" dirty="0" smtClean="0"/>
              <a:t>се</a:t>
            </a:r>
            <a:r>
              <a:rPr lang="bg-BG" dirty="0" smtClean="0"/>
              <a:t> текста за копиране</a:t>
            </a:r>
          </a:p>
          <a:p>
            <a:pPr lvl="1"/>
            <a:r>
              <a:rPr lang="bg-BG" dirty="0" smtClean="0"/>
              <a:t>Избираме</a:t>
            </a:r>
            <a:r>
              <a:rPr lang="en-US" dirty="0" smtClean="0"/>
              <a:t> </a:t>
            </a:r>
            <a:r>
              <a:rPr lang="en-US" b="1" dirty="0" smtClean="0"/>
              <a:t>Copy</a:t>
            </a:r>
            <a:r>
              <a:rPr lang="bg-BG" dirty="0" smtClean="0"/>
              <a:t> от панела </a:t>
            </a:r>
            <a:r>
              <a:rPr lang="en-US" b="1" dirty="0" smtClean="0"/>
              <a:t>Clipboard</a:t>
            </a:r>
            <a:r>
              <a:rPr lang="en-US" dirty="0" smtClean="0"/>
              <a:t> 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C</a:t>
            </a:r>
          </a:p>
          <a:p>
            <a:pPr lvl="1"/>
            <a:r>
              <a:rPr lang="bg-BG" dirty="0" smtClean="0"/>
              <a:t>Поставяме</a:t>
            </a:r>
            <a:r>
              <a:rPr lang="en-US" dirty="0" smtClean="0"/>
              <a:t> </a:t>
            </a:r>
            <a:r>
              <a:rPr lang="bg-BG" dirty="0" smtClean="0"/>
              <a:t>с </a:t>
            </a:r>
            <a:r>
              <a:rPr lang="en-US" b="1" dirty="0" smtClean="0"/>
              <a:t>Paste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dirty="0"/>
              <a:t>панела </a:t>
            </a:r>
            <a:r>
              <a:rPr lang="en-US" b="1" dirty="0"/>
              <a:t>Clipboard</a:t>
            </a:r>
            <a:r>
              <a:rPr lang="en-US" dirty="0"/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3" y="3955181"/>
            <a:ext cx="7191375" cy="27508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Изрязване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Маркира се </a:t>
            </a:r>
            <a:r>
              <a:rPr lang="bg-BG" dirty="0" smtClean="0"/>
              <a:t>текста за изрязване</a:t>
            </a:r>
          </a:p>
          <a:p>
            <a:pPr lvl="1"/>
            <a:r>
              <a:rPr lang="bg-BG" dirty="0" smtClean="0"/>
              <a:t>Избираме </a:t>
            </a:r>
            <a:r>
              <a:rPr lang="en-US" b="1" dirty="0" smtClean="0"/>
              <a:t>Cut</a:t>
            </a:r>
            <a:r>
              <a:rPr lang="en-US" dirty="0" smtClean="0"/>
              <a:t> </a:t>
            </a:r>
            <a:r>
              <a:rPr lang="bg-BG" dirty="0" smtClean="0"/>
              <a:t>от панела </a:t>
            </a:r>
            <a:r>
              <a:rPr lang="en-US" b="1" dirty="0" smtClean="0"/>
              <a:t>Clipboard</a:t>
            </a:r>
            <a:r>
              <a:rPr lang="en-US" dirty="0" smtClean="0"/>
              <a:t> /</a:t>
            </a:r>
            <a:r>
              <a:rPr lang="bg-BG" dirty="0" smtClean="0"/>
              <a:t> </a:t>
            </a:r>
            <a:r>
              <a:rPr lang="en-US" b="1" dirty="0" smtClean="0"/>
              <a:t>Ctrl</a:t>
            </a:r>
            <a:r>
              <a:rPr lang="en-US" dirty="0" smtClean="0"/>
              <a:t> + </a:t>
            </a:r>
            <a:r>
              <a:rPr lang="en-US" b="1" dirty="0" smtClean="0"/>
              <a:t>X</a:t>
            </a:r>
          </a:p>
          <a:p>
            <a:pPr lvl="1"/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b="1" dirty="0"/>
              <a:t>Paste</a:t>
            </a:r>
            <a:r>
              <a:rPr lang="en-US" dirty="0"/>
              <a:t>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V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86" y="3904782"/>
            <a:ext cx="7196328" cy="27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b="1" dirty="0" smtClean="0">
                <a:solidFill>
                  <a:schemeClr val="bg2"/>
                </a:solidFill>
              </a:rPr>
              <a:t>– </a:t>
            </a:r>
            <a:r>
              <a:rPr lang="bg-BG" sz="3100" dirty="0" smtClean="0">
                <a:solidFill>
                  <a:schemeClr val="bg2"/>
                </a:solidFill>
              </a:rPr>
              <a:t>избиране на</a:t>
            </a:r>
            <a:r>
              <a:rPr lang="bg-BG" sz="3100" b="1" dirty="0" smtClean="0">
                <a:solidFill>
                  <a:schemeClr val="bg2"/>
                </a:solidFill>
              </a:rPr>
              <a:t> част от текст</a:t>
            </a:r>
            <a:endParaRPr lang="bg-BG" sz="3100" b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Начини</a:t>
            </a:r>
            <a:r>
              <a:rPr lang="bg-BG" sz="3100" dirty="0" smtClean="0">
                <a:solidFill>
                  <a:schemeClr val="bg2"/>
                </a:solidFill>
              </a:rPr>
              <a:t> за </a:t>
            </a:r>
            <a:r>
              <a:rPr lang="bg-BG" sz="3100" b="1" dirty="0" smtClean="0">
                <a:solidFill>
                  <a:schemeClr val="bg2"/>
                </a:solidFill>
              </a:rPr>
              <a:t>р</a:t>
            </a:r>
            <a:r>
              <a:rPr lang="bg-BG" sz="3100" b="1" dirty="0" smtClean="0">
                <a:solidFill>
                  <a:schemeClr val="bg2"/>
                </a:solidFill>
              </a:rPr>
              <a:t>едактиране на текст</a:t>
            </a:r>
            <a:r>
              <a:rPr lang="bg-BG" sz="3100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Изтриване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вмъкване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заместване</a:t>
            </a:r>
            <a:r>
              <a:rPr lang="bg-BG" sz="2900" dirty="0" smtClean="0">
                <a:solidFill>
                  <a:schemeClr val="bg2"/>
                </a:solidFill>
              </a:rPr>
              <a:t>, </a:t>
            </a:r>
            <a:r>
              <a:rPr lang="bg-BG" sz="2900" b="1" dirty="0" smtClean="0">
                <a:solidFill>
                  <a:schemeClr val="bg2"/>
                </a:solidFill>
              </a:rPr>
              <a:t>копиране</a:t>
            </a:r>
            <a:r>
              <a:rPr lang="bg-BG" sz="2900" dirty="0" smtClean="0">
                <a:solidFill>
                  <a:schemeClr val="bg2"/>
                </a:solidFill>
              </a:rPr>
              <a:t> и </a:t>
            </a:r>
            <a:r>
              <a:rPr lang="bg-BG" sz="2900" b="1" dirty="0" smtClean="0">
                <a:solidFill>
                  <a:schemeClr val="bg2"/>
                </a:solidFill>
              </a:rPr>
              <a:t>изрязване</a:t>
            </a:r>
            <a:r>
              <a:rPr lang="bg-BG" sz="2900" dirty="0" smtClean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Селектиране</a:t>
            </a:r>
            <a:r>
              <a:rPr lang="bg-BG" dirty="0" smtClean="0"/>
              <a:t> </a:t>
            </a:r>
            <a:r>
              <a:rPr lang="bg-BG" dirty="0"/>
              <a:t>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Редактиране</a:t>
            </a:r>
            <a:r>
              <a:rPr lang="bg-BG" dirty="0" smtClean="0"/>
              <a:t> </a:t>
            </a:r>
            <a:r>
              <a:rPr lang="bg-BG" dirty="0"/>
              <a:t>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Маркиране</a:t>
            </a:r>
            <a:r>
              <a:rPr lang="ru-RU" b="1" dirty="0" smtClean="0"/>
              <a:t> </a:t>
            </a:r>
            <a:r>
              <a:rPr lang="ru-RU" b="1" dirty="0"/>
              <a:t>(селектиране)</a:t>
            </a:r>
            <a:r>
              <a:rPr lang="ru-RU" dirty="0"/>
              <a:t> – </a:t>
            </a:r>
            <a:r>
              <a:rPr lang="ru-RU" b="1" dirty="0"/>
              <a:t>избиране</a:t>
            </a:r>
            <a:r>
              <a:rPr lang="ru-RU" dirty="0"/>
              <a:t> на някаква </a:t>
            </a:r>
            <a:r>
              <a:rPr lang="ru-RU" dirty="0" smtClean="0"/>
              <a:t>част от текста</a:t>
            </a:r>
          </a:p>
          <a:p>
            <a:pPr lvl="1"/>
            <a:r>
              <a:rPr lang="ru-RU" dirty="0" smtClean="0"/>
              <a:t>Върху нея може да се </a:t>
            </a:r>
            <a:r>
              <a:rPr lang="ru-RU" b="1" dirty="0" smtClean="0"/>
              <a:t>приложи</a:t>
            </a:r>
            <a:r>
              <a:rPr lang="ru-RU" dirty="0" smtClean="0"/>
              <a:t> </a:t>
            </a:r>
            <a:r>
              <a:rPr lang="ru-RU" dirty="0"/>
              <a:t>някакво </a:t>
            </a:r>
            <a:r>
              <a:rPr lang="ru-RU" b="1" dirty="0" smtClean="0"/>
              <a:t>действие</a:t>
            </a:r>
          </a:p>
          <a:p>
            <a:r>
              <a:rPr lang="ru-RU" b="1" dirty="0" smtClean="0"/>
              <a:t>Маркирането</a:t>
            </a:r>
            <a:r>
              <a:rPr lang="ru-RU" dirty="0" smtClean="0"/>
              <a:t> става чрез:</a:t>
            </a:r>
          </a:p>
          <a:p>
            <a:pPr lvl="1"/>
            <a:r>
              <a:rPr lang="ru-RU" b="1" dirty="0"/>
              <a:t>К</a:t>
            </a:r>
            <a:r>
              <a:rPr lang="ru-RU" b="1" dirty="0" smtClean="0"/>
              <a:t>лавиатура</a:t>
            </a:r>
            <a:r>
              <a:rPr lang="bg-BG" dirty="0" smtClean="0"/>
              <a:t> </a:t>
            </a:r>
          </a:p>
          <a:p>
            <a:pPr lvl="1"/>
            <a:r>
              <a:rPr lang="bg-BG" b="1" dirty="0" smtClean="0"/>
              <a:t>Мишка</a:t>
            </a:r>
            <a:endParaRPr lang="bg-BG" dirty="0" smtClean="0"/>
          </a:p>
          <a:p>
            <a:endParaRPr lang="ru-RU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68313"/>
              </p:ext>
            </p:extLst>
          </p:nvPr>
        </p:nvGraphicFramePr>
        <p:xfrm>
          <a:off x="389793" y="1213339"/>
          <a:ext cx="11412415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6298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649433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 smtClean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Двукратно</a:t>
                      </a:r>
                      <a:r>
                        <a:rPr lang="bg-BG" baseline="0" dirty="0" smtClean="0"/>
                        <a:t> ляв бутон / </a:t>
                      </a:r>
                      <a:r>
                        <a:rPr lang="en-US" baseline="0" dirty="0" smtClean="0"/>
                        <a:t>Shift + Ctrl + </a:t>
                      </a:r>
                      <a:r>
                        <a:rPr lang="bg-BG" baseline="0" dirty="0" smtClean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 + </a:t>
                      </a:r>
                      <a:r>
                        <a:rPr lang="bg-BG" dirty="0" smtClean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Ляв бутон</a:t>
                      </a:r>
                      <a:r>
                        <a:rPr lang="bg-BG" baseline="0" dirty="0" smtClean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Трикратно ляв</a:t>
                      </a:r>
                      <a:r>
                        <a:rPr lang="bg-BG" baseline="0" dirty="0" smtClean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 smtClean="0"/>
                        <a:t>от курсора до началото/края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</a:t>
                      </a:r>
                      <a:r>
                        <a:rPr lang="en-US" baseline="0" dirty="0" smtClean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 + A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</a:t>
                      </a:r>
                      <a:r>
                        <a:rPr lang="bg-BG" baseline="0" dirty="0" smtClean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smtClean="0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Ляв бутон</a:t>
                      </a:r>
                      <a:r>
                        <a:rPr lang="bg-BG" baseline="0" dirty="0" smtClean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</a:t>
            </a:r>
            <a:r>
              <a:rPr lang="bg-BG" dirty="0" smtClean="0"/>
              <a:t>текст</a:t>
            </a:r>
            <a:r>
              <a:rPr lang="en-US" dirty="0" smtClean="0"/>
              <a:t> -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 smtClean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762125"/>
            <a:ext cx="2722087" cy="1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Изтриване</a:t>
            </a:r>
            <a:r>
              <a:rPr lang="bg-BG" dirty="0" smtClean="0"/>
              <a:t> на </a:t>
            </a:r>
            <a:r>
              <a:rPr lang="bg-BG" b="1" dirty="0" smtClean="0"/>
              <a:t>символ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Бутон 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/>
              <a:t> – </a:t>
            </a:r>
            <a:r>
              <a:rPr lang="bg-BG" dirty="0" smtClean="0"/>
              <a:t>изтрива символа </a:t>
            </a:r>
            <a:r>
              <a:rPr lang="bg-BG" b="1" dirty="0" smtClean="0"/>
              <a:t>в дясно </a:t>
            </a:r>
            <a:r>
              <a:rPr lang="bg-BG" dirty="0" smtClean="0"/>
              <a:t>на курсора</a:t>
            </a:r>
          </a:p>
          <a:p>
            <a:pPr lvl="1"/>
            <a:r>
              <a:rPr lang="bg-BG" dirty="0" smtClean="0"/>
              <a:t>Бутон </a:t>
            </a:r>
            <a:r>
              <a:rPr lang="en-US" b="1" dirty="0" smtClean="0">
                <a:solidFill>
                  <a:schemeClr val="bg1"/>
                </a:solidFill>
              </a:rPr>
              <a:t>Backspace</a:t>
            </a:r>
            <a:r>
              <a:rPr lang="bg-BG" dirty="0" smtClean="0"/>
              <a:t> – изтрива символа </a:t>
            </a:r>
            <a:r>
              <a:rPr lang="bg-BG" b="1" dirty="0" smtClean="0"/>
              <a:t>в ляво </a:t>
            </a:r>
            <a:r>
              <a:rPr lang="bg-BG" dirty="0" smtClean="0"/>
              <a:t>на курсора</a:t>
            </a:r>
          </a:p>
          <a:p>
            <a:r>
              <a:rPr lang="bg-BG" b="1" dirty="0" smtClean="0"/>
              <a:t>Изтриване</a:t>
            </a:r>
            <a:r>
              <a:rPr lang="bg-BG" dirty="0" smtClean="0"/>
              <a:t> на </a:t>
            </a:r>
            <a:r>
              <a:rPr lang="bg-BG" b="1" dirty="0" smtClean="0"/>
              <a:t>маркирана област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/>
              <a:t>Delete</a:t>
            </a:r>
            <a:r>
              <a:rPr lang="en-US" dirty="0" smtClean="0"/>
              <a:t>, </a:t>
            </a:r>
            <a:r>
              <a:rPr lang="en-US" b="1" dirty="0" smtClean="0"/>
              <a:t>Backspace</a:t>
            </a:r>
          </a:p>
          <a:p>
            <a:pPr lvl="1"/>
            <a:r>
              <a:rPr lang="bg-BG" dirty="0" smtClean="0"/>
              <a:t>Въвеждане на </a:t>
            </a:r>
            <a:r>
              <a:rPr lang="bg-BG" b="1" dirty="0" smtClean="0"/>
              <a:t>нов текст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Вмъкване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Курсора се поставя на </a:t>
            </a:r>
            <a:r>
              <a:rPr lang="bg-BG" b="1" dirty="0" smtClean="0"/>
              <a:t>мястото на вмъкване</a:t>
            </a:r>
          </a:p>
          <a:p>
            <a:pPr lvl="1"/>
            <a:r>
              <a:rPr lang="bg-BG" dirty="0" smtClean="0"/>
              <a:t>Въвежда се </a:t>
            </a:r>
            <a:r>
              <a:rPr lang="bg-BG" b="1" dirty="0" smtClean="0"/>
              <a:t>новият текст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Заместване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Маркира се </a:t>
            </a:r>
            <a:r>
              <a:rPr lang="bg-BG" b="1" dirty="0" smtClean="0"/>
              <a:t>ненужната област</a:t>
            </a:r>
          </a:p>
          <a:p>
            <a:pPr lvl="1"/>
            <a:r>
              <a:rPr lang="bg-BG" dirty="0" smtClean="0"/>
              <a:t>Въвежда се </a:t>
            </a:r>
            <a:r>
              <a:rPr lang="bg-BG" b="1" dirty="0" smtClean="0"/>
              <a:t>новият текст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8392</TotalTime>
  <Words>450</Words>
  <Application>Microsoft Office PowerPoint</Application>
  <PresentationFormat>Widescreen</PresentationFormat>
  <Paragraphs>102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Селектиране на текст</vt:lpstr>
      <vt:lpstr>Селектиране на текст</vt:lpstr>
      <vt:lpstr>Селектиране на текст - видео</vt:lpstr>
      <vt:lpstr>PowerPoint Presentation</vt:lpstr>
      <vt:lpstr>Изтриване</vt:lpstr>
      <vt:lpstr>Вмъкване и заместване</vt:lpstr>
      <vt:lpstr>Вмъкване и заместване -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1162</cp:revision>
  <dcterms:created xsi:type="dcterms:W3CDTF">2018-05-23T13:08:44Z</dcterms:created>
  <dcterms:modified xsi:type="dcterms:W3CDTF">2023-09-06T15:25:45Z</dcterms:modified>
  <cp:category>computer programming, programming</cp:category>
</cp:coreProperties>
</file>